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3"/>
    </p:embeddedFont>
    <p:embeddedFont>
      <p:font typeface="APLPAPATROLL" panose="02000603000000000000" pitchFamily="2" charset="0"/>
      <p:regular r:id="rId13"/>
    </p:embeddedFont>
    <p:embeddedFont>
      <p:font typeface="KAHoney" panose="02000803000000000000" pitchFamily="2" charset="0"/>
      <p:regular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3181"/>
    <a:srgbClr val="17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732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53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12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40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88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34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74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5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95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1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97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E41AAA-F385-014F-8783-28B6BB006645}" type="datetimeFigureOut">
              <a:rPr lang="en-US" smtClean="0"/>
              <a:t>7/19/24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858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 Display</vt:lpstr>
      <vt:lpstr>Aptos</vt:lpstr>
      <vt:lpstr>KAHoney</vt:lpstr>
      <vt:lpstr>Arial</vt:lpstr>
      <vt:lpstr>APLPAPATROLL</vt:lpstr>
      <vt:lpstr>APLPAPATROLL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</cp:revision>
  <dcterms:created xsi:type="dcterms:W3CDTF">2024-07-19T19:06:16Z</dcterms:created>
  <dcterms:modified xsi:type="dcterms:W3CDTF">2024-07-19T19:18:48Z</dcterms:modified>
</cp:coreProperties>
</file>